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1E86-481B-4C45-8B01-527C2F6910EB}" type="datetimeFigureOut">
              <a:rPr lang="fr-FR" smtClean="0"/>
              <a:pPr/>
              <a:t>02/10/2021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C6E-3F98-47EC-9D5C-CBD96147C6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1E86-481B-4C45-8B01-527C2F6910EB}" type="datetimeFigureOut">
              <a:rPr lang="fr-FR" smtClean="0"/>
              <a:pPr/>
              <a:t>02/10/2021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C6E-3F98-47EC-9D5C-CBD96147C6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1E86-481B-4C45-8B01-527C2F6910EB}" type="datetimeFigureOut">
              <a:rPr lang="fr-FR" smtClean="0"/>
              <a:pPr/>
              <a:t>02/10/2021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C6E-3F98-47EC-9D5C-CBD96147C6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1E86-481B-4C45-8B01-527C2F6910EB}" type="datetimeFigureOut">
              <a:rPr lang="fr-FR" smtClean="0"/>
              <a:pPr/>
              <a:t>02/10/2021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C6E-3F98-47EC-9D5C-CBD96147C6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1E86-481B-4C45-8B01-527C2F6910EB}" type="datetimeFigureOut">
              <a:rPr lang="fr-FR" smtClean="0"/>
              <a:pPr/>
              <a:t>02/10/2021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C6E-3F98-47EC-9D5C-CBD96147C6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1E86-481B-4C45-8B01-527C2F6910EB}" type="datetimeFigureOut">
              <a:rPr lang="fr-FR" smtClean="0"/>
              <a:pPr/>
              <a:t>02/10/2021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C6E-3F98-47EC-9D5C-CBD96147C6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1E86-481B-4C45-8B01-527C2F6910EB}" type="datetimeFigureOut">
              <a:rPr lang="fr-FR" smtClean="0"/>
              <a:pPr/>
              <a:t>02/10/2021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C6E-3F98-47EC-9D5C-CBD96147C6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1E86-481B-4C45-8B01-527C2F6910EB}" type="datetimeFigureOut">
              <a:rPr lang="fr-FR" smtClean="0"/>
              <a:pPr/>
              <a:t>02/10/2021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C6E-3F98-47EC-9D5C-CBD96147C6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1E86-481B-4C45-8B01-527C2F6910EB}" type="datetimeFigureOut">
              <a:rPr lang="fr-FR" smtClean="0"/>
              <a:pPr/>
              <a:t>02/10/2021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C6E-3F98-47EC-9D5C-CBD96147C6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1E86-481B-4C45-8B01-527C2F6910EB}" type="datetimeFigureOut">
              <a:rPr lang="fr-FR" smtClean="0"/>
              <a:pPr/>
              <a:t>02/10/2021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C6E-3F98-47EC-9D5C-CBD96147C6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1E86-481B-4C45-8B01-527C2F6910EB}" type="datetimeFigureOut">
              <a:rPr lang="fr-FR" smtClean="0"/>
              <a:pPr/>
              <a:t>02/10/2021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1C6E-3F98-47EC-9D5C-CBD96147C6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31E86-481B-4C45-8B01-527C2F6910EB}" type="datetimeFigureOut">
              <a:rPr lang="fr-FR" smtClean="0"/>
              <a:pPr/>
              <a:t>02/10/2021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C1C6E-3F98-47EC-9D5C-CBD96147C6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1136_la_randonnee_pedestre_devient_tendancegettyimages-120982228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17766" cy="685800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8" name="Rectangle 7"/>
          <p:cNvSpPr/>
          <p:nvPr/>
        </p:nvSpPr>
        <p:spPr>
          <a:xfrm>
            <a:off x="1285852" y="642918"/>
            <a:ext cx="38843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DARLING" pitchFamily="2" charset="0"/>
              </a:rPr>
              <a:t>NOUVEAU!</a:t>
            </a:r>
            <a:endParaRPr lang="fr-F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DARLING" pitchFamily="2" charset="0"/>
            </a:endParaRPr>
          </a:p>
        </p:txBody>
      </p:sp>
      <p:sp>
        <p:nvSpPr>
          <p:cNvPr id="9" name="Explosion 1 8"/>
          <p:cNvSpPr/>
          <p:nvPr/>
        </p:nvSpPr>
        <p:spPr>
          <a:xfrm>
            <a:off x="214282" y="142852"/>
            <a:ext cx="6143668" cy="2214578"/>
          </a:xfrm>
          <a:prstGeom prst="irregularSeal1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 rot="-1380000">
            <a:off x="162733" y="3805793"/>
            <a:ext cx="9429784" cy="9233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00" b="1" dirty="0" smtClean="0">
                <a:solidFill>
                  <a:schemeClr val="bg1"/>
                </a:solidFill>
              </a:rPr>
              <a:t>Création d’une section MARCHE</a:t>
            </a:r>
            <a:endParaRPr lang="fr-FR" sz="5400" b="1" dirty="0">
              <a:solidFill>
                <a:schemeClr val="bg1"/>
              </a:solidFill>
            </a:endParaRPr>
          </a:p>
        </p:txBody>
      </p:sp>
      <p:pic>
        <p:nvPicPr>
          <p:cNvPr id="11" name="Image 10" descr="Logo clu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30" y="142852"/>
            <a:ext cx="2397567" cy="15783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6972320" cy="1143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dirty="0" smtClean="0"/>
              <a:t>Marche, randonnée pédestre…</a:t>
            </a:r>
            <a:br>
              <a:rPr lang="fr-FR" sz="3600" dirty="0" smtClean="0"/>
            </a:br>
            <a:r>
              <a:rPr lang="fr-FR" sz="3600" dirty="0" smtClean="0"/>
              <a:t>et si vous vous y mettiez?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00364" y="1785926"/>
            <a:ext cx="5929354" cy="300039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dirty="0" smtClean="0"/>
              <a:t>    Vous avez envie de vous remettre au sport ou tout simplement, faire du sport. Alors, venez découvrir ou pratiquer la Marche au sein du club </a:t>
            </a:r>
            <a:r>
              <a:rPr lang="fr-FR" dirty="0" err="1" smtClean="0"/>
              <a:t>Traversinois</a:t>
            </a:r>
            <a:r>
              <a:rPr lang="fr-FR" dirty="0" smtClean="0"/>
              <a:t> en toute convivialité.</a:t>
            </a:r>
            <a:endParaRPr lang="fr-FR" dirty="0"/>
          </a:p>
        </p:txBody>
      </p:sp>
      <p:pic>
        <p:nvPicPr>
          <p:cNvPr id="6" name="Image 5" descr="351338-randonneur-parc-national-aiguebel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780000">
            <a:off x="316368" y="2433208"/>
            <a:ext cx="2791164" cy="1860776"/>
          </a:xfrm>
          <a:prstGeom prst="rect">
            <a:avLst/>
          </a:prstGeom>
        </p:spPr>
      </p:pic>
      <p:pic>
        <p:nvPicPr>
          <p:cNvPr id="7" name="Image 6" descr="Humour marche 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4214818"/>
            <a:ext cx="3422976" cy="22860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357166"/>
            <a:ext cx="8229600" cy="25717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La Marche est une activité physique simple, efficace et facile à pratiquer. Sport en plein essor, la Marche séduit par sa pratique douce et les bienfaits qu’elle procure sur la santé et le bien être.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4" name="Image 3" descr="Chaussu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">
            <a:off x="5505551" y="3025685"/>
            <a:ext cx="3232277" cy="2143140"/>
          </a:xfrm>
          <a:prstGeom prst="rect">
            <a:avLst/>
          </a:prstGeom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071810"/>
            <a:ext cx="535785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 vous soyez des marcheurs aguerris, occasionnels ou novices, chaussez vos chaussures, et c’est parti!...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7158" y="5572140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solidFill>
                  <a:srgbClr val="FF0000"/>
                </a:solidFill>
              </a:rPr>
              <a:t>Si vous êtes intéressés, venez nous voir le 8 Octobre à 8h30 à la salle de la Haie </a:t>
            </a:r>
            <a:r>
              <a:rPr lang="fr-FR" sz="2000" i="1" smtClean="0">
                <a:solidFill>
                  <a:srgbClr val="FF0000"/>
                </a:solidFill>
              </a:rPr>
              <a:t>Traversaine</a:t>
            </a:r>
            <a:r>
              <a:rPr lang="fr-FR" sz="2000" i="1" dirty="0" smtClean="0">
                <a:solidFill>
                  <a:srgbClr val="FF0000"/>
                </a:solidFill>
              </a:rPr>
              <a:t>.</a:t>
            </a:r>
            <a:endParaRPr lang="fr-FR" sz="20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76</TotalTime>
  <Words>124</Words>
  <Application>Microsoft Office PowerPoint</Application>
  <PresentationFormat>Affichage à l'écran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Marche, randonnée pédestre… et si vous vous y mettiez?</vt:lpstr>
      <vt:lpstr>Diapositive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Jean-Noël</dc:creator>
  <cp:lastModifiedBy>Jean-Noël</cp:lastModifiedBy>
  <cp:revision>13</cp:revision>
  <dcterms:created xsi:type="dcterms:W3CDTF">2021-09-29T20:54:28Z</dcterms:created>
  <dcterms:modified xsi:type="dcterms:W3CDTF">2021-10-02T20:53:12Z</dcterms:modified>
</cp:coreProperties>
</file>